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20" autoAdjust="0"/>
  </p:normalViewPr>
  <p:slideViewPr>
    <p:cSldViewPr>
      <p:cViewPr varScale="1">
        <p:scale>
          <a:sx n="87" d="100"/>
          <a:sy n="8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43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841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697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83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17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308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28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97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566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91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41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21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https://www.instagram.com/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5" Type="http://schemas.openxmlformats.org/officeDocument/2006/relationships/hyperlink" Target="https://ok.ru/profile" TargetMode="External"/><Relationship Id="rId10" Type="http://schemas.openxmlformats.org/officeDocument/2006/relationships/hyperlink" Target="https://www.facebook/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vk.com/feed" TargetMode="External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5" y="0"/>
            <a:ext cx="9145145" cy="6857999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4" name="Овал 3"/>
          <p:cNvSpPr/>
          <p:nvPr/>
        </p:nvSpPr>
        <p:spPr>
          <a:xfrm>
            <a:off x="220152" y="1268760"/>
            <a:ext cx="1039480" cy="842391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r>
              <a:rPr lang="kk-K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Ақпан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20152" y="3095678"/>
            <a:ext cx="1039479" cy="98139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r>
              <a:rPr lang="kk-K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Ақпан</a:t>
            </a:r>
            <a:endParaRPr lang="kk-K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20152" y="5329556"/>
            <a:ext cx="1039479" cy="88605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Ақпан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364088" y="1268760"/>
            <a:ext cx="1080120" cy="84239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22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Ақпан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266927" y="3212975"/>
            <a:ext cx="1018119" cy="87937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28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Ақпан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0" y="270892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0" y="4869160"/>
            <a:ext cx="90897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Прямая соединительная линия 1037"/>
          <p:cNvCxnSpPr>
            <a:endCxn id="1031" idx="2"/>
          </p:cNvCxnSpPr>
          <p:nvPr/>
        </p:nvCxnSpPr>
        <p:spPr>
          <a:xfrm>
            <a:off x="4500330" y="886306"/>
            <a:ext cx="71098" cy="5971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Прямая соединительная линия 1039"/>
          <p:cNvCxnSpPr/>
          <p:nvPr/>
        </p:nvCxnSpPr>
        <p:spPr>
          <a:xfrm>
            <a:off x="-1" y="886306"/>
            <a:ext cx="9089741" cy="19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0" name="TextBox 1049"/>
          <p:cNvSpPr txBox="1"/>
          <p:nvPr/>
        </p:nvSpPr>
        <p:spPr>
          <a:xfrm>
            <a:off x="970990" y="1052736"/>
            <a:ext cx="1080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Библио шолу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2" name="TextBox 1051"/>
          <p:cNvSpPr txBox="1"/>
          <p:nvPr/>
        </p:nvSpPr>
        <p:spPr>
          <a:xfrm>
            <a:off x="220153" y="2111151"/>
            <a:ext cx="4352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Жазушы </a:t>
            </a:r>
            <a:r>
              <a:rPr lang="kk-KZ" sz="1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Бексұлтан Нұржекеевтің туғанына 80 жыл </a:t>
            </a:r>
          </a:p>
          <a:p>
            <a:r>
              <a:rPr lang="kk-KZ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 Әдебиет әлемінің абызы» </a:t>
            </a:r>
            <a:endParaRPr lang="ru-RU" sz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5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066" y="960222"/>
            <a:ext cx="978620" cy="1054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" name="TextBox 1053"/>
          <p:cNvSpPr txBox="1"/>
          <p:nvPr/>
        </p:nvSpPr>
        <p:spPr>
          <a:xfrm>
            <a:off x="850340" y="5329556"/>
            <a:ext cx="14663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Сыр - сұхбат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56176" y="1052736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Бейне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шолу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15127" y="2111152"/>
            <a:ext cx="4383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Жазушы драматург </a:t>
            </a:r>
            <a:r>
              <a:rPr lang="kk-KZ" sz="1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Бек Тоғысбаевтың туғанына 85 жыл </a:t>
            </a:r>
          </a:p>
          <a:p>
            <a:r>
              <a:rPr lang="kk-KZ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 Тарлан талант тағдыр»</a:t>
            </a:r>
            <a:endParaRPr lang="ru-RU" sz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934150"/>
            <a:ext cx="923451" cy="10381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69948" y="6309320"/>
            <a:ext cx="4293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Ауғанстан соғысының ардагері </a:t>
            </a:r>
            <a:r>
              <a:rPr lang="kk-KZ" sz="1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Ермек Айтбайұлымен</a:t>
            </a:r>
          </a:p>
          <a:p>
            <a:r>
              <a:rPr lang="kk-KZ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« Ауғанстан ақиқаты» </a:t>
            </a:r>
            <a:endParaRPr lang="ru-RU" sz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17286" y="4209648"/>
            <a:ext cx="4388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Ақын, журналист, айтыс өнерінің ұйымдастырушысы</a:t>
            </a: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Жүрсін</a:t>
            </a:r>
            <a:r>
              <a:rPr lang="ru-RU" sz="1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Ермановтың</a:t>
            </a:r>
            <a:r>
              <a:rPr lang="ru-RU" sz="1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туғанына</a:t>
            </a:r>
            <a:r>
              <a:rPr lang="ru-RU" sz="1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70 </a:t>
            </a:r>
            <a:r>
              <a:rPr lang="ru-RU" sz="12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1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 </a:t>
            </a:r>
            <a:r>
              <a:rPr lang="ru-RU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Қиялы</a:t>
            </a: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ұшқыр</a:t>
            </a: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ойлы</a:t>
            </a: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…» </a:t>
            </a:r>
            <a:endParaRPr lang="kk-KZ" sz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35584" y="3068960"/>
            <a:ext cx="12007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Әдеби вернисаж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289" y="2782853"/>
            <a:ext cx="979447" cy="13094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970989" y="3068960"/>
            <a:ext cx="1425255" cy="658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Поэзиялық марафон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9948" y="4031602"/>
            <a:ext cx="4429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Ақын журналист, Қазақстанның мемлекет сыйлығының иегері  ғасыр ақыны,</a:t>
            </a:r>
            <a:r>
              <a:rPr lang="kk-KZ" sz="1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Мұқағали Мақатаев 90 жыл </a:t>
            </a:r>
            <a:r>
              <a:rPr lang="kk-KZ" sz="1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 Қазына қалдырған қаламгер» </a:t>
            </a:r>
            <a:endParaRPr lang="ru-RU" sz="1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228" y="2782853"/>
            <a:ext cx="960458" cy="11760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C:\Users\User 0011\Desktop\эмблема - копия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14" y="19775"/>
            <a:ext cx="917154" cy="886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850341" y="116632"/>
            <a:ext cx="6116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«Ж</a:t>
            </a:r>
            <a:r>
              <a:rPr lang="kk-KZ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аңаарқа ауданың орталықтандырылған кітапханалар жүйес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» КММ </a:t>
            </a:r>
            <a:r>
              <a:rPr lang="ru-RU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Жасөспірімдер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кітапханасы</a:t>
            </a:r>
            <a:endParaRPr lang="ru-RU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60" t="17431" r="15911" b="19184"/>
          <a:stretch/>
        </p:blipFill>
        <p:spPr bwMode="auto">
          <a:xfrm>
            <a:off x="4815127" y="5021779"/>
            <a:ext cx="365331" cy="321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5266926" y="5021779"/>
            <a:ext cx="25454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itchFamily="18" charset="0"/>
                <a:cs typeface="Times New Roman" pitchFamily="18" charset="0"/>
                <a:hlinkClick r:id="rId9"/>
              </a:rPr>
              <a:t>https://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9"/>
              </a:rPr>
              <a:t>vk.com/feed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10800000" flipV="1">
            <a:off x="5266927" y="5592351"/>
            <a:ext cx="15373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imes New Roman" pitchFamily="18" charset="0"/>
                <a:cs typeface="Times New Roman" pitchFamily="18" charset="0"/>
                <a:hlinkClick r:id="rId10"/>
              </a:rPr>
              <a:t>https://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  <a:hlinkClick r:id="rId10"/>
              </a:rPr>
              <a:t>www.facebook</a:t>
            </a:r>
            <a:r>
              <a:rPr lang="kk-K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7286" y="5483295"/>
            <a:ext cx="372545" cy="36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861" y="5927300"/>
            <a:ext cx="358884" cy="309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 flipH="1">
            <a:off x="5266926" y="5978479"/>
            <a:ext cx="362555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latin typeface="Times New Roman" pitchFamily="18" charset="0"/>
                <a:cs typeface="Times New Roman" pitchFamily="18" charset="0"/>
                <a:hlinkClick r:id="rId13"/>
              </a:rPr>
              <a:t>https://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  <a:hlinkClick r:id="rId13"/>
              </a:rPr>
              <a:t>www.instagram.com</a:t>
            </a:r>
            <a:r>
              <a:rPr lang="kk-KZ" sz="1100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ru-RU" sz="11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0943" y="6405230"/>
            <a:ext cx="360040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Прямоугольник 22"/>
          <p:cNvSpPr/>
          <p:nvPr/>
        </p:nvSpPr>
        <p:spPr>
          <a:xfrm rot="10800000" flipH="1" flipV="1">
            <a:off x="5266927" y="6360708"/>
            <a:ext cx="340081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itchFamily="18" charset="0"/>
                <a:cs typeface="Times New Roman" pitchFamily="18" charset="0"/>
                <a:hlinkClick r:id="rId15"/>
              </a:rPr>
              <a:t>https://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  <a:hlinkClick r:id="rId15"/>
              </a:rPr>
              <a:t>ok.ru/profile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26622" y="1699067"/>
            <a:ext cx="672862" cy="412085"/>
          </a:xfrm>
          <a:prstGeom prst="roundRect">
            <a:avLst>
              <a:gd name="adj" fmla="val 29875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11:00</a:t>
            </a:r>
            <a:endParaRPr lang="ru-RU" sz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43608" y="3727244"/>
            <a:ext cx="600243" cy="33813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11:00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804245" y="116632"/>
            <a:ext cx="2339756" cy="69259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ДАТПА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333488" y="1699068"/>
            <a:ext cx="633844" cy="37745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15: 00</a:t>
            </a:r>
            <a:endParaRPr lang="ru-RU" sz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156176" y="3727244"/>
            <a:ext cx="646363" cy="37607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12:00</a:t>
            </a:r>
            <a:endParaRPr lang="ru-RU" sz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115128" y="5749879"/>
            <a:ext cx="648559" cy="457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11:00</a:t>
            </a:r>
            <a:endParaRPr lang="ru-RU" sz="1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4"/>
          <a:stretch/>
        </p:blipFill>
        <p:spPr bwMode="auto">
          <a:xfrm>
            <a:off x="3167066" y="4945158"/>
            <a:ext cx="864096" cy="12619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696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429</TotalTime>
  <Words>125</Words>
  <Application>Microsoft Office PowerPoint</Application>
  <PresentationFormat>Экран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0011</dc:creator>
  <cp:lastModifiedBy>User 0011</cp:lastModifiedBy>
  <cp:revision>26</cp:revision>
  <dcterms:created xsi:type="dcterms:W3CDTF">2021-01-25T05:18:13Z</dcterms:created>
  <dcterms:modified xsi:type="dcterms:W3CDTF">2021-01-26T08:23:18Z</dcterms:modified>
</cp:coreProperties>
</file>