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43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84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9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3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7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0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8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7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6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1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1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www.instagram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hyperlink" Target="https://ok.ru/profile" TargetMode="External"/><Relationship Id="rId10" Type="http://schemas.openxmlformats.org/officeDocument/2006/relationships/hyperlink" Target="https://www.facebook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vk.com/feed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5" y="0"/>
            <a:ext cx="9145145" cy="6857999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Овал 3"/>
          <p:cNvSpPr/>
          <p:nvPr/>
        </p:nvSpPr>
        <p:spPr>
          <a:xfrm>
            <a:off x="220152" y="1268760"/>
            <a:ext cx="1039480" cy="84239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0152" y="3095678"/>
            <a:ext cx="1039479" cy="98139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endParaRPr lang="kk-K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0152" y="5329556"/>
            <a:ext cx="1039479" cy="8860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64088" y="1268760"/>
            <a:ext cx="1080120" cy="84239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66927" y="3212975"/>
            <a:ext cx="1018119" cy="87937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Ақпан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27089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4869160"/>
            <a:ext cx="9089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>
            <a:endCxn id="1031" idx="2"/>
          </p:cNvCxnSpPr>
          <p:nvPr/>
        </p:nvCxnSpPr>
        <p:spPr>
          <a:xfrm>
            <a:off x="4500330" y="886306"/>
            <a:ext cx="71098" cy="5971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>
            <a:off x="-1" y="886306"/>
            <a:ext cx="9089741" cy="19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TextBox 1049"/>
          <p:cNvSpPr txBox="1"/>
          <p:nvPr/>
        </p:nvSpPr>
        <p:spPr>
          <a:xfrm>
            <a:off x="970990" y="1052736"/>
            <a:ext cx="1080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Библио шолу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2" name="TextBox 1051"/>
          <p:cNvSpPr txBox="1"/>
          <p:nvPr/>
        </p:nvSpPr>
        <p:spPr>
          <a:xfrm>
            <a:off x="220153" y="2111151"/>
            <a:ext cx="435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Жазушы </a:t>
            </a:r>
            <a:r>
              <a:rPr lang="kk-KZ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Бексұлтан Нұржекеевтің туғанына 80 жыл </a:t>
            </a:r>
          </a:p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Әдебиет әлемінің абызы» 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6" y="960222"/>
            <a:ext cx="978620" cy="1054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" name="TextBox 1053"/>
          <p:cNvSpPr txBox="1"/>
          <p:nvPr/>
        </p:nvSpPr>
        <p:spPr>
          <a:xfrm>
            <a:off x="850340" y="5329556"/>
            <a:ext cx="1466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 - сұхбат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6176" y="105273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шолу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5127" y="2111152"/>
            <a:ext cx="438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Жазушы драматург </a:t>
            </a:r>
            <a:r>
              <a:rPr lang="kk-KZ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Бек Тоғысбаевтың туғанына 85 жыл </a:t>
            </a:r>
          </a:p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Тарлан талант тағдыр»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934150"/>
            <a:ext cx="923451" cy="1038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9948" y="6309320"/>
            <a:ext cx="429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Ауғанстан соғысының ардагері </a:t>
            </a:r>
            <a:r>
              <a:rPr lang="kk-KZ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Ермек Айтбайұлымен</a:t>
            </a:r>
          </a:p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Ауғанстан ақиқаты» 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7286" y="4209648"/>
            <a:ext cx="438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Ақын, журналист, айтыс өнерінің ұйымдастырушысы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Жүрсін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Ермановтың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туғанына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ru-RU" sz="1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Қиялы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ұшқыр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ойлы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…» </a:t>
            </a:r>
            <a:endParaRPr lang="kk-KZ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5584" y="3068960"/>
            <a:ext cx="120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Әдеби вернисаж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89" y="2782853"/>
            <a:ext cx="979447" cy="1309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70989" y="3068960"/>
            <a:ext cx="1425255" cy="65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Поэзиялық марафон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9948" y="4031602"/>
            <a:ext cx="4429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Ақын журналист, Қазақстанның мемлекет сыйлығының иегері  ғасыр ақыны,</a:t>
            </a:r>
            <a:r>
              <a:rPr lang="kk-KZ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Мұқағали Мақатаев 90 жыл </a:t>
            </a:r>
            <a:r>
              <a:rPr lang="kk-KZ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 Қазына қалдырған қаламгер» 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228" y="2782853"/>
            <a:ext cx="960458" cy="1176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Users\User 0011\Desktop\эмблема - копи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4" y="19775"/>
            <a:ext cx="917154" cy="88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850341" y="116632"/>
            <a:ext cx="6116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«Ж</a:t>
            </a:r>
            <a:r>
              <a:rPr lang="kk-KZ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аңаарқа ауданың орталықтандырылған кітапханалар жүйес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КММ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кітапханасы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0" t="17431" r="15911" b="19184"/>
          <a:stretch/>
        </p:blipFill>
        <p:spPr bwMode="auto">
          <a:xfrm>
            <a:off x="4815127" y="5021779"/>
            <a:ext cx="365331" cy="32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266926" y="5021779"/>
            <a:ext cx="25454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9"/>
              </a:rPr>
              <a:t>https://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vk.com/feed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5266927" y="5592351"/>
            <a:ext cx="15373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  <a:hlinkClick r:id="rId10"/>
              </a:rPr>
              <a:t>https://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www.facebook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286" y="5483295"/>
            <a:ext cx="372545" cy="36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861" y="5927300"/>
            <a:ext cx="358884" cy="30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 flipH="1">
            <a:off x="5266926" y="5978479"/>
            <a:ext cx="362555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Times New Roman" pitchFamily="18" charset="0"/>
                <a:cs typeface="Times New Roman" pitchFamily="18" charset="0"/>
                <a:hlinkClick r:id="rId13"/>
              </a:rPr>
              <a:t>https://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www.instagram.com</a:t>
            </a:r>
            <a:r>
              <a:rPr lang="kk-KZ" sz="11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1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943" y="6405230"/>
            <a:ext cx="36004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 rot="10800000" flipH="1" flipV="1">
            <a:off x="5266927" y="6360708"/>
            <a:ext cx="3400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15"/>
              </a:rPr>
              <a:t>https://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5"/>
              </a:rPr>
              <a:t>ok.ru/profile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26622" y="1699067"/>
            <a:ext cx="672862" cy="412085"/>
          </a:xfrm>
          <a:prstGeom prst="roundRect">
            <a:avLst>
              <a:gd name="adj" fmla="val 29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11:00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3608" y="3727244"/>
            <a:ext cx="600243" cy="33813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11:00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04245" y="116632"/>
            <a:ext cx="2339756" cy="692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ДАТПА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333488" y="1699068"/>
            <a:ext cx="633844" cy="3774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 00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56176" y="3727244"/>
            <a:ext cx="646363" cy="37607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12:00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115128" y="5749879"/>
            <a:ext cx="648559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11:00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4"/>
          <a:stretch/>
        </p:blipFill>
        <p:spPr bwMode="auto">
          <a:xfrm>
            <a:off x="3167066" y="4945158"/>
            <a:ext cx="864096" cy="1261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9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429</TotalTime>
  <Words>125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0011</dc:creator>
  <cp:lastModifiedBy>User 0011</cp:lastModifiedBy>
  <cp:revision>26</cp:revision>
  <dcterms:created xsi:type="dcterms:W3CDTF">2021-01-25T05:18:13Z</dcterms:created>
  <dcterms:modified xsi:type="dcterms:W3CDTF">2021-01-26T08:23:18Z</dcterms:modified>
</cp:coreProperties>
</file>